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30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356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23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48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192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62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7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7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813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33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10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031A5-7C1B-447F-9A4B-585C871B5641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3DA1E-8AA0-433D-9C1D-A007882F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14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181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01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414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01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88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507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47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806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157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8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141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2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82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323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06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699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072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613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608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4005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112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455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6922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3099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599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1423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498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153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4160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226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948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210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737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0309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5872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8859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844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031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1690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286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227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795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5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648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424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Office PowerPoint</Application>
  <PresentationFormat>Widescreen</PresentationFormat>
  <Paragraphs>0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Ghanshyam Jaiswar</dc:creator>
  <cp:lastModifiedBy>Ghanshyam Jaiswar</cp:lastModifiedBy>
  <cp:revision>4</cp:revision>
  <dcterms:created xsi:type="dcterms:W3CDTF">2018-12-26T07:09:03Z</dcterms:created>
  <dcterms:modified xsi:type="dcterms:W3CDTF">2018-12-30T10:09:21Z</dcterms:modified>
</cp:coreProperties>
</file>

<file path=docProps/thumbnail.jpeg>
</file>